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64" r:id="rId12"/>
    <p:sldId id="271" r:id="rId13"/>
    <p:sldId id="265" r:id="rId14"/>
    <p:sldId id="272" r:id="rId15"/>
    <p:sldId id="266" r:id="rId16"/>
    <p:sldId id="273" r:id="rId17"/>
    <p:sldId id="267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80" d="100"/>
          <a:sy n="80" d="100"/>
        </p:scale>
        <p:origin x="-10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AD94-D18A-486C-8801-6A17435600D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E0EDD-8530-4D32-BE76-4BD2B022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0EDD-8530-4D32-BE76-4BD2B0221D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2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5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9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1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6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3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30C0-9189-4B0A-ADCF-ED82ACF96A3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050B-9DED-4A3F-8B78-9BADC601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9: Relay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2 - Answer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2" t="39087" r="41435" b="21429"/>
          <a:stretch/>
        </p:blipFill>
        <p:spPr bwMode="auto">
          <a:xfrm>
            <a:off x="609600" y="1752600"/>
            <a:ext cx="3886200" cy="382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066800" y="2209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800600" y="2019795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713516" y="4157353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64199" y="1951838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633519" y="3123875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676236" y="3116288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400307" y="416757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553200" y="2926283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977408" y="418077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64199" y="4191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631707" y="193402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290789" y="19581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4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1" t="22519" r="39650" b="37004"/>
          <a:stretch/>
        </p:blipFill>
        <p:spPr bwMode="auto">
          <a:xfrm>
            <a:off x="457200" y="1716314"/>
            <a:ext cx="3733800" cy="36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838200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133768" y="205443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419600" y="188817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005615" y="1864424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156860" y="3009406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442692" y="2843151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028707" y="28194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104743" y="283376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465782" y="3951993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337629" y="3761987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3 - Answer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1" t="22519" r="39650" b="37004"/>
          <a:stretch/>
        </p:blipFill>
        <p:spPr bwMode="auto">
          <a:xfrm>
            <a:off x="457200" y="1716314"/>
            <a:ext cx="3733800" cy="36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838200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990111" y="205443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5275943" y="188817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419600" y="190598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861958" y="1864424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156860" y="3009406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442692" y="2843151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028707" y="28194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104743" y="283376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465782" y="3951993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337629" y="3761987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0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4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94" t="29166" r="40096" b="31747"/>
          <a:stretch/>
        </p:blipFill>
        <p:spPr bwMode="auto">
          <a:xfrm>
            <a:off x="609600" y="1600200"/>
            <a:ext cx="3657600" cy="360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990600" y="1981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592138" y="19059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5518067" y="2784430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752454" y="254989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454735" y="175358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559631" y="19050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6477000" y="19050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477000" y="258882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609113" y="270229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4711534" y="3696851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70467" y="3501241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802580" y="361471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7538851" y="3881251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4 - Answer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94" t="29166" r="40096" b="31747"/>
          <a:stretch/>
        </p:blipFill>
        <p:spPr bwMode="auto">
          <a:xfrm>
            <a:off x="609600" y="1600200"/>
            <a:ext cx="3657600" cy="360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990600" y="1981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592138" y="19059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5518067" y="2784430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752454" y="254989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454735" y="175358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559631" y="19050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6477000" y="19050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477000" y="258882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609113" y="270229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4711534" y="3696851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70467" y="3501241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802580" y="361471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7538851" y="3881251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759035" y="4410362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5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9" t="13781" r="37747" b="47441"/>
          <a:stretch/>
        </p:blipFill>
        <p:spPr bwMode="auto">
          <a:xfrm>
            <a:off x="533400" y="1524000"/>
            <a:ext cx="3886200" cy="35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990600" y="1905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873831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4924960" y="3766456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5979885" y="1677389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853050" y="167738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566065" y="1676400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175665" y="1676400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729514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6517573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359732" y="2748756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5494645" y="3766456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6073898" y="3795483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682839" y="3790206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2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5 - Answer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9" t="13781" r="37747" b="47441"/>
          <a:stretch/>
        </p:blipFill>
        <p:spPr bwMode="auto">
          <a:xfrm>
            <a:off x="533400" y="1524000"/>
            <a:ext cx="3886200" cy="35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990600" y="1905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562600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5566228" y="3766456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5638800" y="1677389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648200" y="167738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400800" y="1676400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175665" y="1676400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6466116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7254175" y="2938762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648200" y="3766456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6135913" y="3766456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3" t="15097" r="56679" b="20617"/>
          <a:stretch/>
        </p:blipFill>
        <p:spPr bwMode="auto">
          <a:xfrm>
            <a:off x="6715166" y="3795483"/>
            <a:ext cx="308758" cy="7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324107" y="3790206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648200" y="274517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5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6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9" t="35261" r="38323" b="25560"/>
          <a:stretch/>
        </p:blipFill>
        <p:spPr bwMode="auto">
          <a:xfrm>
            <a:off x="457200" y="1447800"/>
            <a:ext cx="4038600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838200" y="1905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604163" y="1809006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6516584" y="2923801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982358" y="165957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553200" y="1619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7467600" y="18288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982358" y="270707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5924797" y="268926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552707" y="274517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6 - Answer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9" t="35261" r="38323" b="25560"/>
          <a:stretch/>
        </p:blipFill>
        <p:spPr bwMode="auto">
          <a:xfrm>
            <a:off x="457200" y="1447800"/>
            <a:ext cx="4038600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838200" y="1905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604163" y="1809006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7426036" y="2840178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982358" y="165957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553200" y="1619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7467600" y="182880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982358" y="2707079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5924797" y="2689265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4980378" y="3810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553200" y="2667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Assessment</a:t>
            </a:r>
            <a:r>
              <a:rPr lang="en-US" dirty="0" smtClean="0"/>
              <a:t>!</a:t>
            </a:r>
          </a:p>
          <a:p>
            <a:r>
              <a:rPr lang="en-US" dirty="0" smtClean="0"/>
              <a:t>Turn into me when completed!</a:t>
            </a:r>
          </a:p>
          <a:p>
            <a:r>
              <a:rPr lang="en-US" dirty="0" smtClean="0"/>
              <a:t>Login to computer &amp; Code.org</a:t>
            </a:r>
          </a:p>
          <a:p>
            <a:r>
              <a:rPr lang="en-US" dirty="0" smtClean="0"/>
              <a:t>Stage 9 – Answer Questions 1 &amp; 2</a:t>
            </a:r>
          </a:p>
          <a:p>
            <a:r>
              <a:rPr lang="en-US" dirty="0" smtClean="0"/>
              <a:t>Stop at Stage 10 Bee: 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communicating ideas through codes and symbols</a:t>
            </a:r>
          </a:p>
          <a:p>
            <a:r>
              <a:rPr lang="en-US" dirty="0" smtClean="0"/>
              <a:t>Use teamwork to complete a task</a:t>
            </a:r>
          </a:p>
          <a:p>
            <a:r>
              <a:rPr lang="en-US" dirty="0" smtClean="0"/>
              <a:t>Verify the work of their teammates to ensure a successful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</a:t>
            </a:r>
            <a:endParaRPr lang="en-US" b="1" u="sng" dirty="0"/>
          </a:p>
        </p:txBody>
      </p:sp>
      <p:pic>
        <p:nvPicPr>
          <p:cNvPr id="1026" name="Picture 2" descr="http://code.org/curriculum/course2/9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71152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7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Review Graph Paper Programming	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we do in graph paper programming?</a:t>
            </a:r>
          </a:p>
          <a:p>
            <a:r>
              <a:rPr lang="en-US" dirty="0" smtClean="0"/>
              <a:t>What symbols did we use to code?</a:t>
            </a:r>
          </a:p>
          <a:p>
            <a:r>
              <a:rPr lang="en-US" dirty="0" smtClean="0"/>
              <a:t>We will be using those same symbols today to debug code!</a:t>
            </a:r>
            <a:endParaRPr lang="en-US" dirty="0"/>
          </a:p>
        </p:txBody>
      </p:sp>
      <p:pic>
        <p:nvPicPr>
          <p:cNvPr id="4" name="Picture 2" descr="http://code.org/curriculum/course2/1/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853439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Relay Race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 partner (sit next to each other)</a:t>
            </a:r>
          </a:p>
          <a:p>
            <a:r>
              <a:rPr lang="en-US" dirty="0" smtClean="0"/>
              <a:t>I will show image &amp; code</a:t>
            </a:r>
          </a:p>
          <a:p>
            <a:r>
              <a:rPr lang="en-US" dirty="0" smtClean="0"/>
              <a:t>Star is where the coding starts</a:t>
            </a:r>
          </a:p>
          <a:p>
            <a:r>
              <a:rPr lang="en-US" dirty="0" smtClean="0"/>
              <a:t>Pairs will work to find the error in the code (debug)</a:t>
            </a:r>
          </a:p>
          <a:p>
            <a:r>
              <a:rPr lang="en-US" dirty="0" smtClean="0"/>
              <a:t>First team to stand up with correct code will get a point</a:t>
            </a:r>
          </a:p>
          <a:p>
            <a:r>
              <a:rPr lang="en-US" dirty="0" smtClean="0"/>
              <a:t>Team with the most points wins!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7400" dirty="0" smtClean="0"/>
              <a:t>Get</a:t>
            </a:r>
            <a:r>
              <a:rPr lang="en-US" sz="7200" dirty="0" smtClean="0"/>
              <a:t> Ready!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/>
              <a:t>Get Set!</a:t>
            </a:r>
            <a:endParaRPr lang="en-US" sz="8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/>
              <a:t>Go!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453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8" t="26290" r="41686" b="33929"/>
          <a:stretch/>
        </p:blipFill>
        <p:spPr bwMode="auto">
          <a:xfrm>
            <a:off x="609600" y="1676400"/>
            <a:ext cx="3733800" cy="38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990600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648200" y="20583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4606636" y="2895600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226133" y="188817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369132" y="1868384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468587" y="20583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5468587" y="2884713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493823" y="2798123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9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1 - Answer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8" t="26290" r="41686" b="33929"/>
          <a:stretch/>
        </p:blipFill>
        <p:spPr bwMode="auto">
          <a:xfrm>
            <a:off x="609600" y="1676400"/>
            <a:ext cx="3733800" cy="38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990600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648200" y="20583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4606636" y="2895600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7226133" y="1888176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369132" y="1868384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5468587" y="2058390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14124" r="67254" b="59090"/>
          <a:stretch/>
        </p:blipFill>
        <p:spPr bwMode="auto">
          <a:xfrm>
            <a:off x="5468587" y="2884713"/>
            <a:ext cx="771896" cy="3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6400800" y="2842163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2" t="39087" r="41435" b="21429"/>
          <a:stretch/>
        </p:blipFill>
        <p:spPr bwMode="auto">
          <a:xfrm>
            <a:off x="609600" y="1752600"/>
            <a:ext cx="3886200" cy="382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066800" y="2209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4800600" y="2019795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960916" y="2922982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64199" y="1951838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6487555" y="2019795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11527" r="86340" b="57304"/>
          <a:stretch/>
        </p:blipFill>
        <p:spPr bwMode="auto">
          <a:xfrm>
            <a:off x="7454735" y="2019795"/>
            <a:ext cx="688769" cy="3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47707" y="2933208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6610267" y="2916057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7297058" y="2926283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13312" r="39309" b="21428"/>
          <a:stretch/>
        </p:blipFill>
        <p:spPr bwMode="auto">
          <a:xfrm>
            <a:off x="4977408" y="4180774"/>
            <a:ext cx="368135" cy="7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code.org/curriculum/course2/1/ke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7" t="13637" r="16292" b="24026"/>
          <a:stretch/>
        </p:blipFill>
        <p:spPr bwMode="auto">
          <a:xfrm>
            <a:off x="5664199" y="4191000"/>
            <a:ext cx="676893" cy="7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4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200</Words>
  <Application>Microsoft Office PowerPoint</Application>
  <PresentationFormat>On-screen Show (4:3)</PresentationFormat>
  <Paragraphs>39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Stage 9: Relay Programming</vt:lpstr>
      <vt:lpstr>Objectives</vt:lpstr>
      <vt:lpstr>Vocabulary</vt:lpstr>
      <vt:lpstr>Review Graph Paper Programming </vt:lpstr>
      <vt:lpstr>Relay Race</vt:lpstr>
      <vt:lpstr>Get Ready!</vt:lpstr>
      <vt:lpstr>Debug 1</vt:lpstr>
      <vt:lpstr>Debug 1 - Answer</vt:lpstr>
      <vt:lpstr>Debug 2</vt:lpstr>
      <vt:lpstr>Debug 2 - Answer</vt:lpstr>
      <vt:lpstr>Debug 3</vt:lpstr>
      <vt:lpstr>Debug 3 - Answer</vt:lpstr>
      <vt:lpstr>Debug 4</vt:lpstr>
      <vt:lpstr>Debug 4 - Answer</vt:lpstr>
      <vt:lpstr>Debug 5</vt:lpstr>
      <vt:lpstr>Debug 5 - Answer</vt:lpstr>
      <vt:lpstr>Debug 6</vt:lpstr>
      <vt:lpstr>Debug 6 - Answer</vt:lpstr>
      <vt:lpstr>Now It’s Your Turn!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9: Relay Programming</dc:title>
  <dc:creator>Michael Mills</dc:creator>
  <cp:lastModifiedBy>Michael Mills</cp:lastModifiedBy>
  <cp:revision>42</cp:revision>
  <dcterms:created xsi:type="dcterms:W3CDTF">2015-04-06T22:04:36Z</dcterms:created>
  <dcterms:modified xsi:type="dcterms:W3CDTF">2015-04-06T23:17:40Z</dcterms:modified>
</cp:coreProperties>
</file>